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3" r:id="rId11"/>
    <p:sldId id="268" r:id="rId12"/>
    <p:sldId id="267" r:id="rId13"/>
    <p:sldId id="269" r:id="rId14"/>
    <p:sldId id="270" r:id="rId15"/>
    <p:sldId id="261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6B06F-72A0-4657-9305-3437241D8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1136894-DF85-47E0-BD7A-3F892006E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B1BB05-5E01-497B-A594-746CC6E5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9B7867-32BB-4094-963B-3DCC4F7A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25C87F-83EE-4CDE-A468-3761F95F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65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804A06-CE9C-443C-B35A-3938DA87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3CBA20-CE86-4A1B-B090-1A06BEBB1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888DB8-4A7F-42C8-A747-B3FF7FA7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D95EB4-FA43-41C2-B7DF-7D8A3E25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6AE812-B922-4046-9244-4E27F68C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5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C0C600-82AC-4ADA-9B23-CA66248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042BD6-9E1E-437D-895C-5D15847F3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79AB33-0C5E-4ED2-94A0-8F2E10C3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A478E3-BCA7-4A8C-8EB9-8B86CFC8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A36019-C8BF-44DF-9253-6636FF97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2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3B5B0-3D39-4165-845C-86D985DF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AC9250-9537-4329-B6CE-AB025DDD1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1CD3D4-ACA7-4E62-982F-497A31E6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1DAA11-CFF2-41DF-8FCB-66D64C2C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1703F7-AEA0-49E9-BE44-4D19B060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8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D7101-2A6D-4730-88EC-2BB326A1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4F4099-684A-464A-AC15-608CC9F35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2B8385-5979-4781-AFB4-8F55AAE0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3F0BC1-214D-4CEE-BCCD-8571CAA8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248C87-F7FF-4DAB-BB43-FFF13FDB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72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9892E-60C1-441E-8713-FF32595A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76A0A4-988B-4D6D-8EC5-F9D10B6EB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E612A0-A701-44B1-B5F7-E7C17E297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6D7FCE2-2F9E-4D4A-9FF6-44C8C4CB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3249D6-CD88-40F6-87A8-F336BCE5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F804C7F-C7E6-467D-B28C-5886F180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6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254E76-EBF2-46DE-93E5-462EC2ED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5DCDAC-0063-4B19-AD77-94BCB773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A2F5C6-0C25-4B67-AC23-78AC8A74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9C79FB-1EAB-490D-AE59-F8213260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E508EB3-240C-4AC3-9667-398AF0828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6B54A02-2B42-4FE5-A06A-4E9F314E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4DE4B63-D481-4B0D-B602-9B5BAE60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65CA52B-C6D5-46F2-ABAC-CF81D9AD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66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4D8766-6F2F-46FA-8BEF-4D9E5146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3434AB-EEEC-4855-B803-2C29C462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501979-BC22-4838-9615-2A0BE275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124346-ED1A-4E56-9E53-4BD57595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6A0C114-99BA-4AE3-9D45-50719126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BD6205-33E9-45DE-BE22-B344BDEC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979FE19-0845-42A8-AAAE-00FF5539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51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EB769-3379-4311-81AF-A5298FAB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B3EDD0-5E89-42C1-9E76-B76D53D5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7375B1-6C16-4F0E-B59E-3594BD1EF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9218B5-4D2A-4FED-8DB5-B4DE7EA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84001-2BA6-41BD-9B38-18E7606F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26DE04-E330-4B47-A7C7-4D6E92CE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92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82840-9783-49D2-9A3F-B7E22B08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9A4A3B9-835B-44F8-8EA1-F6CF99201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E9B3CC-ED53-41B7-B09A-4DB9402A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E4C7CF-1DF7-4234-8DDC-C1F1FA2C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C34CFE-24EE-4DAC-999E-ACE4CBC0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74A909-F005-48E0-8C1B-E5104EB8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0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7128B0-4BB5-4FB9-9462-072056C7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790F61-7DC7-4A0F-A5E2-505155752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63878D-56F9-4DE2-BD6C-AA9F331E7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C7C2-B124-4F49-915F-BB442A238A0F}" type="datetimeFigureOut">
              <a:rPr lang="sv-SE" smtClean="0"/>
              <a:t>2020-11-29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2FA2D2-CE6A-4986-AD74-305E83229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A9BB7C-7B22-4BE3-A609-2979C1424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7FF7-5E3A-4C67-A83B-1E3FCBE7D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1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B88394-A1B2-49BB-BFBD-8305898AB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sv-SE" sz="6600" b="1" dirty="0">
                <a:solidFill>
                  <a:schemeClr val="bg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Korståget av </a:t>
            </a:r>
            <a:r>
              <a:rPr lang="sv-SE" sz="6600" b="1" dirty="0" err="1">
                <a:solidFill>
                  <a:schemeClr val="bg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Winshire</a:t>
            </a:r>
            <a:endParaRPr lang="sv-SE" sz="6600" b="1" dirty="0">
              <a:solidFill>
                <a:schemeClr val="bg2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347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984715E-92DF-455A-9818-1724C674D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0" y="569167"/>
            <a:ext cx="10176240" cy="57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7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A2D492-885F-455C-A044-53AEA50BD15D}"/>
              </a:ext>
            </a:extLst>
          </p:cNvPr>
          <p:cNvSpPr txBox="1">
            <a:spLocks/>
          </p:cNvSpPr>
          <p:nvPr/>
        </p:nvSpPr>
        <p:spPr>
          <a:xfrm>
            <a:off x="1524000" y="2499919"/>
            <a:ext cx="9144000" cy="138118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Spydiga kommentarer, beteende och planering</a:t>
            </a:r>
          </a:p>
        </p:txBody>
      </p:sp>
    </p:spTree>
    <p:extLst>
      <p:ext uri="{BB962C8B-B14F-4D97-AF65-F5344CB8AC3E}">
        <p14:creationId xmlns:p14="http://schemas.microsoft.com/office/powerpoint/2010/main" val="165652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A2D492-885F-455C-A044-53AEA50BD15D}"/>
              </a:ext>
            </a:extLst>
          </p:cNvPr>
          <p:cNvSpPr txBox="1">
            <a:spLocks/>
          </p:cNvSpPr>
          <p:nvPr/>
        </p:nvSpPr>
        <p:spPr>
          <a:xfrm>
            <a:off x="1524000" y="2499919"/>
            <a:ext cx="9144000" cy="1381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Vittnen</a:t>
            </a:r>
          </a:p>
        </p:txBody>
      </p:sp>
    </p:spTree>
    <p:extLst>
      <p:ext uri="{BB962C8B-B14F-4D97-AF65-F5344CB8AC3E}">
        <p14:creationId xmlns:p14="http://schemas.microsoft.com/office/powerpoint/2010/main" val="346062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A2D492-885F-455C-A044-53AEA50BD15D}"/>
              </a:ext>
            </a:extLst>
          </p:cNvPr>
          <p:cNvSpPr txBox="1">
            <a:spLocks/>
          </p:cNvSpPr>
          <p:nvPr/>
        </p:nvSpPr>
        <p:spPr>
          <a:xfrm>
            <a:off x="1524000" y="2499919"/>
            <a:ext cx="9144000" cy="138118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Personal som bryter </a:t>
            </a:r>
            <a:r>
              <a:rPr lang="sv-SE" sz="6600" b="1" dirty="0" err="1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staffeden</a:t>
            </a:r>
            <a:endParaRPr lang="sv-SE" sz="6600" b="1" dirty="0">
              <a:solidFill>
                <a:schemeClr val="tx2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904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A2D492-885F-455C-A044-53AEA50BD15D}"/>
              </a:ext>
            </a:extLst>
          </p:cNvPr>
          <p:cNvSpPr txBox="1">
            <a:spLocks/>
          </p:cNvSpPr>
          <p:nvPr/>
        </p:nvSpPr>
        <p:spPr>
          <a:xfrm>
            <a:off x="1524000" y="536895"/>
            <a:ext cx="9144000" cy="138118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Lista över medverkande i korståget</a:t>
            </a:r>
          </a:p>
        </p:txBody>
      </p:sp>
    </p:spTree>
    <p:extLst>
      <p:ext uri="{BB962C8B-B14F-4D97-AF65-F5344CB8AC3E}">
        <p14:creationId xmlns:p14="http://schemas.microsoft.com/office/powerpoint/2010/main" val="224268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41DC3-5AA2-4F88-A976-6FBC1F1A8ED6}"/>
              </a:ext>
            </a:extLst>
          </p:cNvPr>
          <p:cNvSpPr txBox="1">
            <a:spLocks/>
          </p:cNvSpPr>
          <p:nvPr/>
        </p:nvSpPr>
        <p:spPr>
          <a:xfrm>
            <a:off x="1524000" y="167780"/>
            <a:ext cx="9144000" cy="1381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Händelseförlopp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4AC894-6FDB-405A-AEF5-B1B865266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22" y="1455576"/>
            <a:ext cx="7663756" cy="508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21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04500-68AF-448A-9E59-62BBD920660B}"/>
              </a:ext>
            </a:extLst>
          </p:cNvPr>
          <p:cNvSpPr txBox="1">
            <a:spLocks/>
          </p:cNvSpPr>
          <p:nvPr/>
        </p:nvSpPr>
        <p:spPr>
          <a:xfrm>
            <a:off x="1524000" y="2499919"/>
            <a:ext cx="9144000" cy="1381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Sprängningar</a:t>
            </a:r>
          </a:p>
        </p:txBody>
      </p:sp>
    </p:spTree>
    <p:extLst>
      <p:ext uri="{BB962C8B-B14F-4D97-AF65-F5344CB8AC3E}">
        <p14:creationId xmlns:p14="http://schemas.microsoft.com/office/powerpoint/2010/main" val="94783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306E116-196C-40EC-80A1-39C8783F50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12" y="737895"/>
            <a:ext cx="9605576" cy="5382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27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E7CA33E-DC2F-429A-9D24-1C987EDD91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8" y="335902"/>
            <a:ext cx="11003904" cy="6186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2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16B16C2-500B-47D2-8B89-D441F1E0E1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" y="401216"/>
            <a:ext cx="10649340" cy="605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80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04500-68AF-448A-9E59-62BBD920660B}"/>
              </a:ext>
            </a:extLst>
          </p:cNvPr>
          <p:cNvSpPr txBox="1">
            <a:spLocks/>
          </p:cNvSpPr>
          <p:nvPr/>
        </p:nvSpPr>
        <p:spPr>
          <a:xfrm>
            <a:off x="1524000" y="2499919"/>
            <a:ext cx="9144000" cy="1381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600" b="1" dirty="0">
                <a:solidFill>
                  <a:schemeClr val="tx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Mord</a:t>
            </a:r>
          </a:p>
        </p:txBody>
      </p:sp>
    </p:spTree>
    <p:extLst>
      <p:ext uri="{BB962C8B-B14F-4D97-AF65-F5344CB8AC3E}">
        <p14:creationId xmlns:p14="http://schemas.microsoft.com/office/powerpoint/2010/main" val="80432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trädgård&#10;&#10;Automatiskt genererad beskrivning">
            <a:extLst>
              <a:ext uri="{FF2B5EF4-FFF2-40B4-BE49-F238E27FC236}">
                <a16:creationId xmlns:a16="http://schemas.microsoft.com/office/drawing/2014/main" id="{46098DE7-8AEA-425C-A287-CDE5356B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04787"/>
            <a:ext cx="103251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utomhus, full av färg&#10;&#10;Automatiskt genererad beskrivning">
            <a:extLst>
              <a:ext uri="{FF2B5EF4-FFF2-40B4-BE49-F238E27FC236}">
                <a16:creationId xmlns:a16="http://schemas.microsoft.com/office/drawing/2014/main" id="{CEB89FF8-7FE9-486A-B03B-2F701DB6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04787"/>
            <a:ext cx="103251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7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B682EA2503874B848D1881287D7641" ma:contentTypeVersion="12" ma:contentTypeDescription="Skapa ett nytt dokument." ma:contentTypeScope="" ma:versionID="195151542b264fe000bbd6bf6cb535dc">
  <xsd:schema xmlns:xsd="http://www.w3.org/2001/XMLSchema" xmlns:xs="http://www.w3.org/2001/XMLSchema" xmlns:p="http://schemas.microsoft.com/office/2006/metadata/properties" xmlns:ns3="64ca9bdd-683a-4616-8d64-429c4cad09af" xmlns:ns4="733f4af9-b183-4b2a-a3e7-8c5e5fc131ab" targetNamespace="http://schemas.microsoft.com/office/2006/metadata/properties" ma:root="true" ma:fieldsID="b2f865b4089d10b1c588c0cc84f98de4" ns3:_="" ns4:_="">
    <xsd:import namespace="64ca9bdd-683a-4616-8d64-429c4cad09af"/>
    <xsd:import namespace="733f4af9-b183-4b2a-a3e7-8c5e5fc131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a9bdd-683a-4616-8d64-429c4cad0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f4af9-b183-4b2a-a3e7-8c5e5fc13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21D84-B408-43CC-B96F-7945CDDD2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a9bdd-683a-4616-8d64-429c4cad09af"/>
    <ds:schemaRef ds:uri="733f4af9-b183-4b2a-a3e7-8c5e5fc13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C34595-F69D-44FE-A363-01A300D6FFD4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733f4af9-b183-4b2a-a3e7-8c5e5fc131ab"/>
    <ds:schemaRef ds:uri="http://schemas.microsoft.com/office/infopath/2007/PartnerControls"/>
    <ds:schemaRef ds:uri="64ca9bdd-683a-4616-8d64-429c4cad09af"/>
  </ds:schemaRefs>
</ds:datastoreItem>
</file>

<file path=customXml/itemProps3.xml><?xml version="1.0" encoding="utf-8"?>
<ds:datastoreItem xmlns:ds="http://schemas.openxmlformats.org/officeDocument/2006/customXml" ds:itemID="{B20F5B17-D0E8-433B-8939-2F7BF318D3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Bredbild</PresentationFormat>
  <Paragraphs>8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Office-tema</vt:lpstr>
      <vt:lpstr>Korståget av Winshire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Korståget av Winshire</dc:title>
  <dc:creator>Emil Hällgren</dc:creator>
  <cp:lastModifiedBy>Emil Hällgren</cp:lastModifiedBy>
  <cp:revision>3</cp:revision>
  <dcterms:created xsi:type="dcterms:W3CDTF">2020-11-28T19:55:20Z</dcterms:created>
  <dcterms:modified xsi:type="dcterms:W3CDTF">2020-11-29T14:30:33Z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0x01010001B682EA2503874B848D1881287D7641</vt:lpwstr>
  </property>
</Properties>
</file>